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aplicable.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953" y="507309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34400" y="4226845"/>
            <a:ext cx="32789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XXXVI.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Concesiones, permisos y autorizaciones.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1A50628C-2DB1-F454-373D-ADE5F403AE48}"/>
              </a:ext>
            </a:extLst>
          </p:cNvPr>
          <p:cNvGrpSpPr/>
          <p:nvPr/>
        </p:nvGrpSpPr>
        <p:grpSpPr>
          <a:xfrm>
            <a:off x="5515535" y="242034"/>
            <a:ext cx="2687561" cy="1521913"/>
            <a:chOff x="5515535" y="242034"/>
            <a:chExt cx="2687561" cy="152191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2B87624-BC18-9074-68B5-BFAE37D0BECE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30 de abril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FDA83AB-384E-720D-F684-DD1530E90B11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E0CC60-BA26-F98D-D515-EB4EF972D3DD}"/>
                </a:ext>
              </a:extLst>
            </p:cNvPr>
            <p:cNvSpPr/>
            <p:nvPr/>
          </p:nvSpPr>
          <p:spPr>
            <a:xfrm>
              <a:off x="5515535" y="589077"/>
              <a:ext cx="17748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30 de abril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140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93</cp:revision>
  <dcterms:created xsi:type="dcterms:W3CDTF">2018-06-12T17:38:37Z</dcterms:created>
  <dcterms:modified xsi:type="dcterms:W3CDTF">2025-05-05T18:50:20Z</dcterms:modified>
</cp:coreProperties>
</file>